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0" r:id="rId3"/>
    <p:sldId id="268" r:id="rId4"/>
    <p:sldId id="267" r:id="rId5"/>
    <p:sldId id="257" r:id="rId6"/>
    <p:sldId id="258" r:id="rId7"/>
    <p:sldId id="259" r:id="rId8"/>
    <p:sldId id="261" r:id="rId9"/>
    <p:sldId id="266" r:id="rId10"/>
    <p:sldId id="262" r:id="rId11"/>
    <p:sldId id="265"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0FB8F-7956-4E69-84CE-40DB395D547E}" v="5" dt="2020-11-24T19:29:49.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Roberts-Satinsky" userId="eb02746da6503655" providerId="LiveId" clId="{FE50FB8F-7956-4E69-84CE-40DB395D547E}"/>
    <pc:docChg chg="undo redo custSel mod addSld modSld sldOrd addMainMaster delMainMaster">
      <pc:chgData name="Megan Roberts-Satinsky" userId="eb02746da6503655" providerId="LiveId" clId="{FE50FB8F-7956-4E69-84CE-40DB395D547E}" dt="2020-11-29T20:40:26.430" v="3671" actId="20577"/>
      <pc:docMkLst>
        <pc:docMk/>
      </pc:docMkLst>
      <pc:sldChg chg="addSp delSp modSp mod setBg modClrScheme chgLayout">
        <pc:chgData name="Megan Roberts-Satinsky" userId="eb02746da6503655" providerId="LiveId" clId="{FE50FB8F-7956-4E69-84CE-40DB395D547E}" dt="2020-11-24T18:00:38.990" v="72" actId="20577"/>
        <pc:sldMkLst>
          <pc:docMk/>
          <pc:sldMk cId="3063767035" sldId="256"/>
        </pc:sldMkLst>
        <pc:spChg chg="mod">
          <ac:chgData name="Megan Roberts-Satinsky" userId="eb02746da6503655" providerId="LiveId" clId="{FE50FB8F-7956-4E69-84CE-40DB395D547E}" dt="2020-11-24T17:59:17.266" v="51" actId="20577"/>
          <ac:spMkLst>
            <pc:docMk/>
            <pc:sldMk cId="3063767035" sldId="256"/>
            <ac:spMk id="2" creationId="{3360AA5A-5A9B-403F-AB76-288F427EF1BE}"/>
          </ac:spMkLst>
        </pc:spChg>
        <pc:spChg chg="mod">
          <ac:chgData name="Megan Roberts-Satinsky" userId="eb02746da6503655" providerId="LiveId" clId="{FE50FB8F-7956-4E69-84CE-40DB395D547E}" dt="2020-11-24T18:00:38.990" v="72" actId="20577"/>
          <ac:spMkLst>
            <pc:docMk/>
            <pc:sldMk cId="3063767035" sldId="256"/>
            <ac:spMk id="3" creationId="{56BC8B82-2F7A-4494-85E5-A76296220C79}"/>
          </ac:spMkLst>
        </pc:spChg>
        <pc:spChg chg="add del">
          <ac:chgData name="Megan Roberts-Satinsky" userId="eb02746da6503655" providerId="LiveId" clId="{FE50FB8F-7956-4E69-84CE-40DB395D547E}" dt="2020-11-24T17:58:59.070" v="1" actId="26606"/>
          <ac:spMkLst>
            <pc:docMk/>
            <pc:sldMk cId="3063767035" sldId="256"/>
            <ac:spMk id="9" creationId="{031EA4A4-5D79-4817-B146-24029A2F3CC7}"/>
          </ac:spMkLst>
        </pc:spChg>
        <pc:spChg chg="add del">
          <ac:chgData name="Megan Roberts-Satinsky" userId="eb02746da6503655" providerId="LiveId" clId="{FE50FB8F-7956-4E69-84CE-40DB395D547E}" dt="2020-11-24T17:58:59.070" v="1" actId="26606"/>
          <ac:spMkLst>
            <pc:docMk/>
            <pc:sldMk cId="3063767035" sldId="256"/>
            <ac:spMk id="11" creationId="{AF2F604E-43BE-4DC3-B983-E071523364F8}"/>
          </ac:spMkLst>
        </pc:spChg>
        <pc:spChg chg="add del">
          <ac:chgData name="Megan Roberts-Satinsky" userId="eb02746da6503655" providerId="LiveId" clId="{FE50FB8F-7956-4E69-84CE-40DB395D547E}" dt="2020-11-24T17:58:59.070" v="1" actId="26606"/>
          <ac:spMkLst>
            <pc:docMk/>
            <pc:sldMk cId="3063767035" sldId="256"/>
            <ac:spMk id="13" creationId="{08C9B587-E65E-4B52-B37C-ABEBB6E87928}"/>
          </ac:spMkLst>
        </pc:spChg>
        <pc:spChg chg="add">
          <ac:chgData name="Megan Roberts-Satinsky" userId="eb02746da6503655" providerId="LiveId" clId="{FE50FB8F-7956-4E69-84CE-40DB395D547E}" dt="2020-11-24T17:58:59.133" v="2" actId="26606"/>
          <ac:spMkLst>
            <pc:docMk/>
            <pc:sldMk cId="3063767035" sldId="256"/>
            <ac:spMk id="15" creationId="{C8401D34-2155-4B53-A686-7345BE15C466}"/>
          </ac:spMkLst>
        </pc:spChg>
        <pc:spChg chg="add">
          <ac:chgData name="Megan Roberts-Satinsky" userId="eb02746da6503655" providerId="LiveId" clId="{FE50FB8F-7956-4E69-84CE-40DB395D547E}" dt="2020-11-24T17:58:59.133" v="2" actId="26606"/>
          <ac:spMkLst>
            <pc:docMk/>
            <pc:sldMk cId="3063767035" sldId="256"/>
            <ac:spMk id="16" creationId="{8C37C960-91F5-4F61-B2CD-8A037920720B}"/>
          </ac:spMkLst>
        </pc:spChg>
        <pc:spChg chg="add">
          <ac:chgData name="Megan Roberts-Satinsky" userId="eb02746da6503655" providerId="LiveId" clId="{FE50FB8F-7956-4E69-84CE-40DB395D547E}" dt="2020-11-24T17:58:59.133" v="2" actId="26606"/>
          <ac:spMkLst>
            <pc:docMk/>
            <pc:sldMk cId="3063767035" sldId="256"/>
            <ac:spMk id="17" creationId="{E37BCD97-E1A4-4EBB-8D1C-8CC0B55A64B2}"/>
          </ac:spMkLst>
        </pc:spChg>
        <pc:spChg chg="add">
          <ac:chgData name="Megan Roberts-Satinsky" userId="eb02746da6503655" providerId="LiveId" clId="{FE50FB8F-7956-4E69-84CE-40DB395D547E}" dt="2020-11-24T17:58:59.133" v="2" actId="26606"/>
          <ac:spMkLst>
            <pc:docMk/>
            <pc:sldMk cId="3063767035" sldId="256"/>
            <ac:spMk id="18" creationId="{A5C31099-1BBD-40CE-BC60-FCE50741940D}"/>
          </ac:spMkLst>
        </pc:spChg>
        <pc:spChg chg="add">
          <ac:chgData name="Megan Roberts-Satinsky" userId="eb02746da6503655" providerId="LiveId" clId="{FE50FB8F-7956-4E69-84CE-40DB395D547E}" dt="2020-11-24T17:58:59.133" v="2" actId="26606"/>
          <ac:spMkLst>
            <pc:docMk/>
            <pc:sldMk cId="3063767035" sldId="256"/>
            <ac:spMk id="19" creationId="{5EDC1F21-AC5B-4D05-9108-5E5D2894884F}"/>
          </ac:spMkLst>
        </pc:spChg>
        <pc:spChg chg="add">
          <ac:chgData name="Megan Roberts-Satinsky" userId="eb02746da6503655" providerId="LiveId" clId="{FE50FB8F-7956-4E69-84CE-40DB395D547E}" dt="2020-11-24T17:58:59.133" v="2" actId="26606"/>
          <ac:spMkLst>
            <pc:docMk/>
            <pc:sldMk cId="3063767035" sldId="256"/>
            <ac:spMk id="20" creationId="{EA2846BE-460A-477B-A2F4-52F298BF43EE}"/>
          </ac:spMkLst>
        </pc:spChg>
        <pc:picChg chg="add del">
          <ac:chgData name="Megan Roberts-Satinsky" userId="eb02746da6503655" providerId="LiveId" clId="{FE50FB8F-7956-4E69-84CE-40DB395D547E}" dt="2020-11-24T17:58:59.070" v="1" actId="26606"/>
          <ac:picMkLst>
            <pc:docMk/>
            <pc:sldMk cId="3063767035" sldId="256"/>
            <ac:picMk id="4" creationId="{D28ED80E-1A50-4EF6-9143-FD03CB54EA2A}"/>
          </ac:picMkLst>
        </pc:picChg>
        <pc:picChg chg="add">
          <ac:chgData name="Megan Roberts-Satinsky" userId="eb02746da6503655" providerId="LiveId" clId="{FE50FB8F-7956-4E69-84CE-40DB395D547E}" dt="2020-11-24T17:58:59.133" v="2" actId="26606"/>
          <ac:picMkLst>
            <pc:docMk/>
            <pc:sldMk cId="3063767035" sldId="256"/>
            <ac:picMk id="21" creationId="{DDDA8423-8F25-4B28-947B-C99CD1E4BD35}"/>
          </ac:picMkLst>
        </pc:picChg>
      </pc:sldChg>
      <pc:sldChg chg="modSp new mod">
        <pc:chgData name="Megan Roberts-Satinsky" userId="eb02746da6503655" providerId="LiveId" clId="{FE50FB8F-7956-4E69-84CE-40DB395D547E}" dt="2020-11-24T18:03:22.928" v="116" actId="20577"/>
        <pc:sldMkLst>
          <pc:docMk/>
          <pc:sldMk cId="306411459" sldId="257"/>
        </pc:sldMkLst>
        <pc:spChg chg="mod">
          <ac:chgData name="Megan Roberts-Satinsky" userId="eb02746da6503655" providerId="LiveId" clId="{FE50FB8F-7956-4E69-84CE-40DB395D547E}" dt="2020-11-24T18:03:22.928" v="116" actId="20577"/>
          <ac:spMkLst>
            <pc:docMk/>
            <pc:sldMk cId="306411459" sldId="257"/>
            <ac:spMk id="2" creationId="{5E345F3D-9A53-4709-B93B-0305E1740FEB}"/>
          </ac:spMkLst>
        </pc:spChg>
        <pc:spChg chg="mod">
          <ac:chgData name="Megan Roberts-Satinsky" userId="eb02746da6503655" providerId="LiveId" clId="{FE50FB8F-7956-4E69-84CE-40DB395D547E}" dt="2020-11-24T18:02:42.517" v="105" actId="27636"/>
          <ac:spMkLst>
            <pc:docMk/>
            <pc:sldMk cId="306411459" sldId="257"/>
            <ac:spMk id="3" creationId="{C8D58FBA-E746-4481-9E8E-FC23F1F2CD22}"/>
          </ac:spMkLst>
        </pc:spChg>
      </pc:sldChg>
      <pc:sldChg chg="modSp new mod">
        <pc:chgData name="Megan Roberts-Satinsky" userId="eb02746da6503655" providerId="LiveId" clId="{FE50FB8F-7956-4E69-84CE-40DB395D547E}" dt="2020-11-24T19:18:15.523" v="2403" actId="20577"/>
        <pc:sldMkLst>
          <pc:docMk/>
          <pc:sldMk cId="3427214507" sldId="258"/>
        </pc:sldMkLst>
        <pc:spChg chg="mod">
          <ac:chgData name="Megan Roberts-Satinsky" userId="eb02746da6503655" providerId="LiveId" clId="{FE50FB8F-7956-4E69-84CE-40DB395D547E}" dt="2020-11-24T18:03:32.821" v="145" actId="20577"/>
          <ac:spMkLst>
            <pc:docMk/>
            <pc:sldMk cId="3427214507" sldId="258"/>
            <ac:spMk id="2" creationId="{27ABA380-B4DC-4208-845F-889DB9EE8D72}"/>
          </ac:spMkLst>
        </pc:spChg>
        <pc:spChg chg="mod">
          <ac:chgData name="Megan Roberts-Satinsky" userId="eb02746da6503655" providerId="LiveId" clId="{FE50FB8F-7956-4E69-84CE-40DB395D547E}" dt="2020-11-24T19:18:15.523" v="2403" actId="20577"/>
          <ac:spMkLst>
            <pc:docMk/>
            <pc:sldMk cId="3427214507" sldId="258"/>
            <ac:spMk id="3" creationId="{5A565F6A-51B1-4D39-8195-699A5A0FEC2E}"/>
          </ac:spMkLst>
        </pc:spChg>
      </pc:sldChg>
      <pc:sldChg chg="addSp delSp modSp new mod setBg">
        <pc:chgData name="Megan Roberts-Satinsky" userId="eb02746da6503655" providerId="LiveId" clId="{FE50FB8F-7956-4E69-84CE-40DB395D547E}" dt="2020-11-24T18:47:10.243" v="562" actId="26606"/>
        <pc:sldMkLst>
          <pc:docMk/>
          <pc:sldMk cId="765542295" sldId="259"/>
        </pc:sldMkLst>
        <pc:spChg chg="mod ord">
          <ac:chgData name="Megan Roberts-Satinsky" userId="eb02746da6503655" providerId="LiveId" clId="{FE50FB8F-7956-4E69-84CE-40DB395D547E}" dt="2020-11-24T18:47:10.243" v="562" actId="26606"/>
          <ac:spMkLst>
            <pc:docMk/>
            <pc:sldMk cId="765542295" sldId="259"/>
            <ac:spMk id="2" creationId="{10A6380C-8514-4D95-9D36-4404F2C52006}"/>
          </ac:spMkLst>
        </pc:spChg>
        <pc:spChg chg="del">
          <ac:chgData name="Megan Roberts-Satinsky" userId="eb02746da6503655" providerId="LiveId" clId="{FE50FB8F-7956-4E69-84CE-40DB395D547E}" dt="2020-11-24T18:46:58.601" v="557"/>
          <ac:spMkLst>
            <pc:docMk/>
            <pc:sldMk cId="765542295" sldId="259"/>
            <ac:spMk id="3" creationId="{DCA8BADB-34D9-4AE7-A392-3210699CE5CE}"/>
          </ac:spMkLst>
        </pc:spChg>
        <pc:spChg chg="add del">
          <ac:chgData name="Megan Roberts-Satinsky" userId="eb02746da6503655" providerId="LiveId" clId="{FE50FB8F-7956-4E69-84CE-40DB395D547E}" dt="2020-11-24T18:47:07.899" v="559" actId="26606"/>
          <ac:spMkLst>
            <pc:docMk/>
            <pc:sldMk cId="765542295" sldId="259"/>
            <ac:spMk id="9" creationId="{DD7EAFE6-2BB9-41FB-9CF4-588CFC708774}"/>
          </ac:spMkLst>
        </pc:spChg>
        <pc:spChg chg="add del">
          <ac:chgData name="Megan Roberts-Satinsky" userId="eb02746da6503655" providerId="LiveId" clId="{FE50FB8F-7956-4E69-84CE-40DB395D547E}" dt="2020-11-24T18:47:07.899" v="559" actId="26606"/>
          <ac:spMkLst>
            <pc:docMk/>
            <pc:sldMk cId="765542295" sldId="259"/>
            <ac:spMk id="11" creationId="{8C37C960-91F5-4F61-B2CD-8A037920720B}"/>
          </ac:spMkLst>
        </pc:spChg>
        <pc:spChg chg="add del">
          <ac:chgData name="Megan Roberts-Satinsky" userId="eb02746da6503655" providerId="LiveId" clId="{FE50FB8F-7956-4E69-84CE-40DB395D547E}" dt="2020-11-24T18:47:07.899" v="559" actId="26606"/>
          <ac:spMkLst>
            <pc:docMk/>
            <pc:sldMk cId="765542295" sldId="259"/>
            <ac:spMk id="13" creationId="{A5C31099-1BBD-40CE-BC60-FCE50741940D}"/>
          </ac:spMkLst>
        </pc:spChg>
        <pc:spChg chg="add del">
          <ac:chgData name="Megan Roberts-Satinsky" userId="eb02746da6503655" providerId="LiveId" clId="{FE50FB8F-7956-4E69-84CE-40DB395D547E}" dt="2020-11-24T18:47:07.899" v="559" actId="26606"/>
          <ac:spMkLst>
            <pc:docMk/>
            <pc:sldMk cId="765542295" sldId="259"/>
            <ac:spMk id="15" creationId="{32BCBDFC-4ADF-4297-B113-3B3F524F285E}"/>
          </ac:spMkLst>
        </pc:spChg>
        <pc:spChg chg="add del">
          <ac:chgData name="Megan Roberts-Satinsky" userId="eb02746da6503655" providerId="LiveId" clId="{FE50FB8F-7956-4E69-84CE-40DB395D547E}" dt="2020-11-24T18:47:07.899" v="559" actId="26606"/>
          <ac:spMkLst>
            <pc:docMk/>
            <pc:sldMk cId="765542295" sldId="259"/>
            <ac:spMk id="17" creationId="{CD1FC1EF-ABB9-4B80-9582-E47C76BD0670}"/>
          </ac:spMkLst>
        </pc:spChg>
        <pc:spChg chg="add del">
          <ac:chgData name="Megan Roberts-Satinsky" userId="eb02746da6503655" providerId="LiveId" clId="{FE50FB8F-7956-4E69-84CE-40DB395D547E}" dt="2020-11-24T18:47:07.899" v="559" actId="26606"/>
          <ac:spMkLst>
            <pc:docMk/>
            <pc:sldMk cId="765542295" sldId="259"/>
            <ac:spMk id="19" creationId="{1088ED32-3423-429F-96E6-C5BF1A957DB8}"/>
          </ac:spMkLst>
        </pc:spChg>
        <pc:spChg chg="add del">
          <ac:chgData name="Megan Roberts-Satinsky" userId="eb02746da6503655" providerId="LiveId" clId="{FE50FB8F-7956-4E69-84CE-40DB395D547E}" dt="2020-11-24T18:47:07.899" v="559" actId="26606"/>
          <ac:spMkLst>
            <pc:docMk/>
            <pc:sldMk cId="765542295" sldId="259"/>
            <ac:spMk id="21" creationId="{C7C788C1-07E3-4AC3-B8E7-37A0856A0D24}"/>
          </ac:spMkLst>
        </pc:spChg>
        <pc:spChg chg="add del">
          <ac:chgData name="Megan Roberts-Satinsky" userId="eb02746da6503655" providerId="LiveId" clId="{FE50FB8F-7956-4E69-84CE-40DB395D547E}" dt="2020-11-24T18:47:07.899" v="559" actId="26606"/>
          <ac:spMkLst>
            <pc:docMk/>
            <pc:sldMk cId="765542295" sldId="259"/>
            <ac:spMk id="23" creationId="{BBB1F149-105F-4CE9-A59E-12133DCF58F9}"/>
          </ac:spMkLst>
        </pc:spChg>
        <pc:spChg chg="add del">
          <ac:chgData name="Megan Roberts-Satinsky" userId="eb02746da6503655" providerId="LiveId" clId="{FE50FB8F-7956-4E69-84CE-40DB395D547E}" dt="2020-11-24T18:47:10.230" v="561" actId="26606"/>
          <ac:spMkLst>
            <pc:docMk/>
            <pc:sldMk cId="765542295" sldId="259"/>
            <ac:spMk id="25" creationId="{DD7EAFE6-2BB9-41FB-9CF4-588CFC708774}"/>
          </ac:spMkLst>
        </pc:spChg>
        <pc:spChg chg="add del">
          <ac:chgData name="Megan Roberts-Satinsky" userId="eb02746da6503655" providerId="LiveId" clId="{FE50FB8F-7956-4E69-84CE-40DB395D547E}" dt="2020-11-24T18:47:10.230" v="561" actId="26606"/>
          <ac:spMkLst>
            <pc:docMk/>
            <pc:sldMk cId="765542295" sldId="259"/>
            <ac:spMk id="26" creationId="{8C37C960-91F5-4F61-B2CD-8A037920720B}"/>
          </ac:spMkLst>
        </pc:spChg>
        <pc:spChg chg="add del">
          <ac:chgData name="Megan Roberts-Satinsky" userId="eb02746da6503655" providerId="LiveId" clId="{FE50FB8F-7956-4E69-84CE-40DB395D547E}" dt="2020-11-24T18:47:10.230" v="561" actId="26606"/>
          <ac:spMkLst>
            <pc:docMk/>
            <pc:sldMk cId="765542295" sldId="259"/>
            <ac:spMk id="27" creationId="{A5C31099-1BBD-40CE-BC60-FCE50741940D}"/>
          </ac:spMkLst>
        </pc:spChg>
        <pc:spChg chg="add del">
          <ac:chgData name="Megan Roberts-Satinsky" userId="eb02746da6503655" providerId="LiveId" clId="{FE50FB8F-7956-4E69-84CE-40DB395D547E}" dt="2020-11-24T18:47:10.230" v="561" actId="26606"/>
          <ac:spMkLst>
            <pc:docMk/>
            <pc:sldMk cId="765542295" sldId="259"/>
            <ac:spMk id="28" creationId="{EA2846BE-460A-477B-A2F4-52F298BF43EE}"/>
          </ac:spMkLst>
        </pc:spChg>
        <pc:spChg chg="add del">
          <ac:chgData name="Megan Roberts-Satinsky" userId="eb02746da6503655" providerId="LiveId" clId="{FE50FB8F-7956-4E69-84CE-40DB395D547E}" dt="2020-11-24T18:47:10.230" v="561" actId="26606"/>
          <ac:spMkLst>
            <pc:docMk/>
            <pc:sldMk cId="765542295" sldId="259"/>
            <ac:spMk id="29" creationId="{C8401D34-2155-4B53-A686-7345BE15C466}"/>
          </ac:spMkLst>
        </pc:spChg>
        <pc:spChg chg="add del">
          <ac:chgData name="Megan Roberts-Satinsky" userId="eb02746da6503655" providerId="LiveId" clId="{FE50FB8F-7956-4E69-84CE-40DB395D547E}" dt="2020-11-24T18:47:10.230" v="561" actId="26606"/>
          <ac:spMkLst>
            <pc:docMk/>
            <pc:sldMk cId="765542295" sldId="259"/>
            <ac:spMk id="30" creationId="{E37BCD97-E1A4-4EBB-8D1C-8CC0B55A64B2}"/>
          </ac:spMkLst>
        </pc:spChg>
        <pc:spChg chg="add del">
          <ac:chgData name="Megan Roberts-Satinsky" userId="eb02746da6503655" providerId="LiveId" clId="{FE50FB8F-7956-4E69-84CE-40DB395D547E}" dt="2020-11-24T18:47:10.230" v="561" actId="26606"/>
          <ac:spMkLst>
            <pc:docMk/>
            <pc:sldMk cId="765542295" sldId="259"/>
            <ac:spMk id="31" creationId="{5EDC1F21-AC5B-4D05-9108-5E5D2894884F}"/>
          </ac:spMkLst>
        </pc:spChg>
        <pc:spChg chg="add">
          <ac:chgData name="Megan Roberts-Satinsky" userId="eb02746da6503655" providerId="LiveId" clId="{FE50FB8F-7956-4E69-84CE-40DB395D547E}" dt="2020-11-24T18:47:10.243" v="562" actId="26606"/>
          <ac:spMkLst>
            <pc:docMk/>
            <pc:sldMk cId="765542295" sldId="259"/>
            <ac:spMk id="33" creationId="{DD7EAFE6-2BB9-41FB-9CF4-588CFC708774}"/>
          </ac:spMkLst>
        </pc:spChg>
        <pc:spChg chg="add">
          <ac:chgData name="Megan Roberts-Satinsky" userId="eb02746da6503655" providerId="LiveId" clId="{FE50FB8F-7956-4E69-84CE-40DB395D547E}" dt="2020-11-24T18:47:10.243" v="562" actId="26606"/>
          <ac:spMkLst>
            <pc:docMk/>
            <pc:sldMk cId="765542295" sldId="259"/>
            <ac:spMk id="34" creationId="{4E1EF4E8-5513-4BF5-BC41-04645281C672}"/>
          </ac:spMkLst>
        </pc:spChg>
        <pc:spChg chg="add">
          <ac:chgData name="Megan Roberts-Satinsky" userId="eb02746da6503655" providerId="LiveId" clId="{FE50FB8F-7956-4E69-84CE-40DB395D547E}" dt="2020-11-24T18:47:10.243" v="562" actId="26606"/>
          <ac:spMkLst>
            <pc:docMk/>
            <pc:sldMk cId="765542295" sldId="259"/>
            <ac:spMk id="35" creationId="{107303E2-7D44-46E4-A0D5-73DF997491EC}"/>
          </ac:spMkLst>
        </pc:spChg>
        <pc:spChg chg="add">
          <ac:chgData name="Megan Roberts-Satinsky" userId="eb02746da6503655" providerId="LiveId" clId="{FE50FB8F-7956-4E69-84CE-40DB395D547E}" dt="2020-11-24T18:47:10.243" v="562" actId="26606"/>
          <ac:spMkLst>
            <pc:docMk/>
            <pc:sldMk cId="765542295" sldId="259"/>
            <ac:spMk id="36" creationId="{D22AF24B-DF9B-4580-9019-8FABD7AC6F12}"/>
          </ac:spMkLst>
        </pc:spChg>
        <pc:spChg chg="add">
          <ac:chgData name="Megan Roberts-Satinsky" userId="eb02746da6503655" providerId="LiveId" clId="{FE50FB8F-7956-4E69-84CE-40DB395D547E}" dt="2020-11-24T18:47:10.243" v="562" actId="26606"/>
          <ac:spMkLst>
            <pc:docMk/>
            <pc:sldMk cId="765542295" sldId="259"/>
            <ac:spMk id="37" creationId="{814E6672-D9A3-4574-B870-15130060A7E4}"/>
          </ac:spMkLst>
        </pc:spChg>
        <pc:picChg chg="add mod">
          <ac:chgData name="Megan Roberts-Satinsky" userId="eb02746da6503655" providerId="LiveId" clId="{FE50FB8F-7956-4E69-84CE-40DB395D547E}" dt="2020-11-24T18:47:10.243" v="562" actId="26606"/>
          <ac:picMkLst>
            <pc:docMk/>
            <pc:sldMk cId="765542295" sldId="259"/>
            <ac:picMk id="4" creationId="{9D459F12-4162-45FD-AB79-32FA966191D2}"/>
          </ac:picMkLst>
        </pc:picChg>
      </pc:sldChg>
      <pc:sldChg chg="modSp new mod ord">
        <pc:chgData name="Megan Roberts-Satinsky" userId="eb02746da6503655" providerId="LiveId" clId="{FE50FB8F-7956-4E69-84CE-40DB395D547E}" dt="2020-11-29T20:40:07.551" v="3643" actId="20577"/>
        <pc:sldMkLst>
          <pc:docMk/>
          <pc:sldMk cId="3136263437" sldId="260"/>
        </pc:sldMkLst>
        <pc:spChg chg="mod">
          <ac:chgData name="Megan Roberts-Satinsky" userId="eb02746da6503655" providerId="LiveId" clId="{FE50FB8F-7956-4E69-84CE-40DB395D547E}" dt="2020-11-24T19:28:01.272" v="3211" actId="27636"/>
          <ac:spMkLst>
            <pc:docMk/>
            <pc:sldMk cId="3136263437" sldId="260"/>
            <ac:spMk id="2" creationId="{77686D7C-4DB0-4E93-8C2D-88A18631587F}"/>
          </ac:spMkLst>
        </pc:spChg>
        <pc:spChg chg="mod">
          <ac:chgData name="Megan Roberts-Satinsky" userId="eb02746da6503655" providerId="LiveId" clId="{FE50FB8F-7956-4E69-84CE-40DB395D547E}" dt="2020-11-29T20:40:07.551" v="3643" actId="20577"/>
          <ac:spMkLst>
            <pc:docMk/>
            <pc:sldMk cId="3136263437" sldId="260"/>
            <ac:spMk id="3" creationId="{4005012B-E076-4F3E-B976-67597A5A33FF}"/>
          </ac:spMkLst>
        </pc:spChg>
      </pc:sldChg>
      <pc:sldChg chg="modSp new mod">
        <pc:chgData name="Megan Roberts-Satinsky" userId="eb02746da6503655" providerId="LiveId" clId="{FE50FB8F-7956-4E69-84CE-40DB395D547E}" dt="2020-11-24T19:18:41.319" v="2428" actId="20577"/>
        <pc:sldMkLst>
          <pc:docMk/>
          <pc:sldMk cId="1942246684" sldId="261"/>
        </pc:sldMkLst>
        <pc:spChg chg="mod">
          <ac:chgData name="Megan Roberts-Satinsky" userId="eb02746da6503655" providerId="LiveId" clId="{FE50FB8F-7956-4E69-84CE-40DB395D547E}" dt="2020-11-24T19:12:08.900" v="2193" actId="20577"/>
          <ac:spMkLst>
            <pc:docMk/>
            <pc:sldMk cId="1942246684" sldId="261"/>
            <ac:spMk id="2" creationId="{A7105F91-9CA1-4531-B68E-570FB0B41B24}"/>
          </ac:spMkLst>
        </pc:spChg>
        <pc:spChg chg="mod">
          <ac:chgData name="Megan Roberts-Satinsky" userId="eb02746da6503655" providerId="LiveId" clId="{FE50FB8F-7956-4E69-84CE-40DB395D547E}" dt="2020-11-24T19:18:41.319" v="2428" actId="20577"/>
          <ac:spMkLst>
            <pc:docMk/>
            <pc:sldMk cId="1942246684" sldId="261"/>
            <ac:spMk id="3" creationId="{7BF0A5C9-FA5E-490C-85A1-B44321952DCA}"/>
          </ac:spMkLst>
        </pc:spChg>
      </pc:sldChg>
      <pc:sldChg chg="modSp new mod">
        <pc:chgData name="Megan Roberts-Satinsky" userId="eb02746da6503655" providerId="LiveId" clId="{FE50FB8F-7956-4E69-84CE-40DB395D547E}" dt="2020-11-24T19:04:35.057" v="1394" actId="255"/>
        <pc:sldMkLst>
          <pc:docMk/>
          <pc:sldMk cId="1352261214" sldId="262"/>
        </pc:sldMkLst>
        <pc:spChg chg="mod">
          <ac:chgData name="Megan Roberts-Satinsky" userId="eb02746da6503655" providerId="LiveId" clId="{FE50FB8F-7956-4E69-84CE-40DB395D547E}" dt="2020-11-24T19:01:39.796" v="1225" actId="20577"/>
          <ac:spMkLst>
            <pc:docMk/>
            <pc:sldMk cId="1352261214" sldId="262"/>
            <ac:spMk id="2" creationId="{80348A16-F2D8-422B-A8D7-3C096A1BB150}"/>
          </ac:spMkLst>
        </pc:spChg>
        <pc:spChg chg="mod">
          <ac:chgData name="Megan Roberts-Satinsky" userId="eb02746da6503655" providerId="LiveId" clId="{FE50FB8F-7956-4E69-84CE-40DB395D547E}" dt="2020-11-24T19:04:35.057" v="1394" actId="255"/>
          <ac:spMkLst>
            <pc:docMk/>
            <pc:sldMk cId="1352261214" sldId="262"/>
            <ac:spMk id="3" creationId="{2A523466-E830-4E3C-B64C-8E5CB9C41031}"/>
          </ac:spMkLst>
        </pc:spChg>
      </pc:sldChg>
      <pc:sldChg chg="modSp new mod">
        <pc:chgData name="Megan Roberts-Satinsky" userId="eb02746da6503655" providerId="LiveId" clId="{FE50FB8F-7956-4E69-84CE-40DB395D547E}" dt="2020-11-24T18:58:37.704" v="1191" actId="5793"/>
        <pc:sldMkLst>
          <pc:docMk/>
          <pc:sldMk cId="3256824911" sldId="263"/>
        </pc:sldMkLst>
        <pc:spChg chg="mod">
          <ac:chgData name="Megan Roberts-Satinsky" userId="eb02746da6503655" providerId="LiveId" clId="{FE50FB8F-7956-4E69-84CE-40DB395D547E}" dt="2020-11-24T18:55:55.890" v="853" actId="20577"/>
          <ac:spMkLst>
            <pc:docMk/>
            <pc:sldMk cId="3256824911" sldId="263"/>
            <ac:spMk id="2" creationId="{A2D3E8C8-59BB-4122-AA11-7C162E310EA5}"/>
          </ac:spMkLst>
        </pc:spChg>
        <pc:spChg chg="mod">
          <ac:chgData name="Megan Roberts-Satinsky" userId="eb02746da6503655" providerId="LiveId" clId="{FE50FB8F-7956-4E69-84CE-40DB395D547E}" dt="2020-11-24T18:58:37.704" v="1191" actId="5793"/>
          <ac:spMkLst>
            <pc:docMk/>
            <pc:sldMk cId="3256824911" sldId="263"/>
            <ac:spMk id="3" creationId="{AE03A24F-D62E-4E03-8D32-3415D41E19EC}"/>
          </ac:spMkLst>
        </pc:spChg>
      </pc:sldChg>
      <pc:sldChg chg="modSp new mod">
        <pc:chgData name="Megan Roberts-Satinsky" userId="eb02746da6503655" providerId="LiveId" clId="{FE50FB8F-7956-4E69-84CE-40DB395D547E}" dt="2020-11-24T19:00:54.772" v="1208" actId="27636"/>
        <pc:sldMkLst>
          <pc:docMk/>
          <pc:sldMk cId="3915962000" sldId="264"/>
        </pc:sldMkLst>
        <pc:spChg chg="mod">
          <ac:chgData name="Megan Roberts-Satinsky" userId="eb02746da6503655" providerId="LiveId" clId="{FE50FB8F-7956-4E69-84CE-40DB395D547E}" dt="2020-11-24T18:57:33.542" v="1121" actId="20577"/>
          <ac:spMkLst>
            <pc:docMk/>
            <pc:sldMk cId="3915962000" sldId="264"/>
            <ac:spMk id="2" creationId="{357D4713-C7C3-4706-8975-6AF87A39184F}"/>
          </ac:spMkLst>
        </pc:spChg>
        <pc:spChg chg="mod">
          <ac:chgData name="Megan Roberts-Satinsky" userId="eb02746da6503655" providerId="LiveId" clId="{FE50FB8F-7956-4E69-84CE-40DB395D547E}" dt="2020-11-24T19:00:54.772" v="1208" actId="27636"/>
          <ac:spMkLst>
            <pc:docMk/>
            <pc:sldMk cId="3915962000" sldId="264"/>
            <ac:spMk id="3" creationId="{9B67F406-2065-412C-B4F7-170E0C2CBA38}"/>
          </ac:spMkLst>
        </pc:spChg>
      </pc:sldChg>
      <pc:sldChg chg="modSp new mod">
        <pc:chgData name="Megan Roberts-Satinsky" userId="eb02746da6503655" providerId="LiveId" clId="{FE50FB8F-7956-4E69-84CE-40DB395D547E}" dt="2020-11-24T19:07:56.806" v="1590" actId="20577"/>
        <pc:sldMkLst>
          <pc:docMk/>
          <pc:sldMk cId="722030092" sldId="265"/>
        </pc:sldMkLst>
        <pc:spChg chg="mod">
          <ac:chgData name="Megan Roberts-Satinsky" userId="eb02746da6503655" providerId="LiveId" clId="{FE50FB8F-7956-4E69-84CE-40DB395D547E}" dt="2020-11-24T19:04:52.177" v="1412" actId="20577"/>
          <ac:spMkLst>
            <pc:docMk/>
            <pc:sldMk cId="722030092" sldId="265"/>
            <ac:spMk id="2" creationId="{C2AA3004-487D-4765-91EB-64F7F43583D5}"/>
          </ac:spMkLst>
        </pc:spChg>
        <pc:spChg chg="mod">
          <ac:chgData name="Megan Roberts-Satinsky" userId="eb02746da6503655" providerId="LiveId" clId="{FE50FB8F-7956-4E69-84CE-40DB395D547E}" dt="2020-11-24T19:07:56.806" v="1590" actId="20577"/>
          <ac:spMkLst>
            <pc:docMk/>
            <pc:sldMk cId="722030092" sldId="265"/>
            <ac:spMk id="3" creationId="{C8A411CF-A08A-449E-A69C-307F50BC73CE}"/>
          </ac:spMkLst>
        </pc:spChg>
      </pc:sldChg>
      <pc:sldChg chg="modSp new mod">
        <pc:chgData name="Megan Roberts-Satinsky" userId="eb02746da6503655" providerId="LiveId" clId="{FE50FB8F-7956-4E69-84CE-40DB395D547E}" dt="2020-11-24T19:34:10.335" v="3598" actId="20577"/>
        <pc:sldMkLst>
          <pc:docMk/>
          <pc:sldMk cId="3644776282" sldId="266"/>
        </pc:sldMkLst>
        <pc:spChg chg="mod">
          <ac:chgData name="Megan Roberts-Satinsky" userId="eb02746da6503655" providerId="LiveId" clId="{FE50FB8F-7956-4E69-84CE-40DB395D547E}" dt="2020-11-24T19:13:16.697" v="2217" actId="20577"/>
          <ac:spMkLst>
            <pc:docMk/>
            <pc:sldMk cId="3644776282" sldId="266"/>
            <ac:spMk id="2" creationId="{7830D4EE-2E65-4A66-8643-11157466F505}"/>
          </ac:spMkLst>
        </pc:spChg>
        <pc:spChg chg="mod">
          <ac:chgData name="Megan Roberts-Satinsky" userId="eb02746da6503655" providerId="LiveId" clId="{FE50FB8F-7956-4E69-84CE-40DB395D547E}" dt="2020-11-24T19:34:10.335" v="3598" actId="20577"/>
          <ac:spMkLst>
            <pc:docMk/>
            <pc:sldMk cId="3644776282" sldId="266"/>
            <ac:spMk id="3" creationId="{C5069CEE-9177-4FBC-9FB7-2AD13950909E}"/>
          </ac:spMkLst>
        </pc:spChg>
      </pc:sldChg>
      <pc:sldChg chg="modSp new mod">
        <pc:chgData name="Megan Roberts-Satinsky" userId="eb02746da6503655" providerId="LiveId" clId="{FE50FB8F-7956-4E69-84CE-40DB395D547E}" dt="2020-11-29T20:39:22.016" v="3611" actId="20577"/>
        <pc:sldMkLst>
          <pc:docMk/>
          <pc:sldMk cId="352110519" sldId="267"/>
        </pc:sldMkLst>
        <pc:spChg chg="mod">
          <ac:chgData name="Megan Roberts-Satinsky" userId="eb02746da6503655" providerId="LiveId" clId="{FE50FB8F-7956-4E69-84CE-40DB395D547E}" dt="2020-11-24T19:20:51.117" v="2557" actId="27636"/>
          <ac:spMkLst>
            <pc:docMk/>
            <pc:sldMk cId="352110519" sldId="267"/>
            <ac:spMk id="2" creationId="{2C1CB3B2-3D0D-4E32-94B5-F28F7EFF989E}"/>
          </ac:spMkLst>
        </pc:spChg>
        <pc:spChg chg="mod">
          <ac:chgData name="Megan Roberts-Satinsky" userId="eb02746da6503655" providerId="LiveId" clId="{FE50FB8F-7956-4E69-84CE-40DB395D547E}" dt="2020-11-29T20:39:22.016" v="3611" actId="20577"/>
          <ac:spMkLst>
            <pc:docMk/>
            <pc:sldMk cId="352110519" sldId="267"/>
            <ac:spMk id="3" creationId="{969D16AA-992F-4F8F-9E6A-9B854AD3B6E9}"/>
          </ac:spMkLst>
        </pc:spChg>
      </pc:sldChg>
      <pc:sldChg chg="modSp new mod">
        <pc:chgData name="Megan Roberts-Satinsky" userId="eb02746da6503655" providerId="LiveId" clId="{FE50FB8F-7956-4E69-84CE-40DB395D547E}" dt="2020-11-29T20:40:26.430" v="3671" actId="20577"/>
        <pc:sldMkLst>
          <pc:docMk/>
          <pc:sldMk cId="3882236961" sldId="268"/>
        </pc:sldMkLst>
        <pc:spChg chg="mod">
          <ac:chgData name="Megan Roberts-Satinsky" userId="eb02746da6503655" providerId="LiveId" clId="{FE50FB8F-7956-4E69-84CE-40DB395D547E}" dt="2020-11-24T19:32:59.961" v="3502" actId="20577"/>
          <ac:spMkLst>
            <pc:docMk/>
            <pc:sldMk cId="3882236961" sldId="268"/>
            <ac:spMk id="2" creationId="{FB3491F6-A58E-4F37-9DD2-9B101030EFAE}"/>
          </ac:spMkLst>
        </pc:spChg>
        <pc:spChg chg="mod">
          <ac:chgData name="Megan Roberts-Satinsky" userId="eb02746da6503655" providerId="LiveId" clId="{FE50FB8F-7956-4E69-84CE-40DB395D547E}" dt="2020-11-29T20:40:26.430" v="3671" actId="20577"/>
          <ac:spMkLst>
            <pc:docMk/>
            <pc:sldMk cId="3882236961" sldId="268"/>
            <ac:spMk id="3" creationId="{25F603F4-3415-4602-B095-BBDC04CD43BB}"/>
          </ac:spMkLst>
        </pc:spChg>
      </pc:sldChg>
      <pc:sldMasterChg chg="add del addSldLayout delSldLayout">
        <pc:chgData name="Megan Roberts-Satinsky" userId="eb02746da6503655" providerId="LiveId" clId="{FE50FB8F-7956-4E69-84CE-40DB395D547E}" dt="2020-11-24T17:58:59.133" v="2" actId="26606"/>
        <pc:sldMasterMkLst>
          <pc:docMk/>
          <pc:sldMasterMk cId="3755713851" sldId="2147483648"/>
        </pc:sldMasterMkLst>
        <pc:sldLayoutChg chg="add del">
          <pc:chgData name="Megan Roberts-Satinsky" userId="eb02746da6503655" providerId="LiveId" clId="{FE50FB8F-7956-4E69-84CE-40DB395D547E}" dt="2020-11-24T17:58:59.133" v="2" actId="26606"/>
          <pc:sldLayoutMkLst>
            <pc:docMk/>
            <pc:sldMasterMk cId="3755713851" sldId="2147483648"/>
            <pc:sldLayoutMk cId="614851577" sldId="2147483649"/>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1113646898" sldId="2147483650"/>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4038916335" sldId="2147483651"/>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1326735515" sldId="2147483652"/>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2464868731" sldId="2147483653"/>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3358148815" sldId="2147483654"/>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19047454" sldId="2147483655"/>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1545872181" sldId="2147483656"/>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2789097639" sldId="2147483657"/>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3917767063" sldId="2147483658"/>
          </pc:sldLayoutMkLst>
        </pc:sldLayoutChg>
        <pc:sldLayoutChg chg="add del">
          <pc:chgData name="Megan Roberts-Satinsky" userId="eb02746da6503655" providerId="LiveId" clId="{FE50FB8F-7956-4E69-84CE-40DB395D547E}" dt="2020-11-24T17:58:59.133" v="2" actId="26606"/>
          <pc:sldLayoutMkLst>
            <pc:docMk/>
            <pc:sldMasterMk cId="3755713851" sldId="2147483648"/>
            <pc:sldLayoutMk cId="1539777197" sldId="2147483659"/>
          </pc:sldLayoutMkLst>
        </pc:sldLayoutChg>
      </pc:sldMasterChg>
      <pc:sldMasterChg chg="add del addSldLayout delSldLayout">
        <pc:chgData name="Megan Roberts-Satinsky" userId="eb02746da6503655" providerId="LiveId" clId="{FE50FB8F-7956-4E69-84CE-40DB395D547E}" dt="2020-11-24T17:58:59.070" v="1" actId="26606"/>
        <pc:sldMasterMkLst>
          <pc:docMk/>
          <pc:sldMasterMk cId="2016489025" sldId="2147483700"/>
        </pc:sldMasterMkLst>
        <pc:sldLayoutChg chg="add del">
          <pc:chgData name="Megan Roberts-Satinsky" userId="eb02746da6503655" providerId="LiveId" clId="{FE50FB8F-7956-4E69-84CE-40DB395D547E}" dt="2020-11-24T17:58:59.070" v="1" actId="26606"/>
          <pc:sldLayoutMkLst>
            <pc:docMk/>
            <pc:sldMasterMk cId="2016489025" sldId="2147483700"/>
            <pc:sldLayoutMk cId="3256390623" sldId="2147483689"/>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2251123866" sldId="2147483690"/>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929682841" sldId="2147483691"/>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4270174140" sldId="2147483692"/>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2292132275" sldId="2147483693"/>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772765876" sldId="2147483694"/>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3570438659" sldId="2147483695"/>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1843006754" sldId="2147483696"/>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3170169076" sldId="2147483697"/>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3445722183" sldId="2147483698"/>
          </pc:sldLayoutMkLst>
        </pc:sldLayoutChg>
        <pc:sldLayoutChg chg="add del">
          <pc:chgData name="Megan Roberts-Satinsky" userId="eb02746da6503655" providerId="LiveId" clId="{FE50FB8F-7956-4E69-84CE-40DB395D547E}" dt="2020-11-24T17:58:59.070" v="1" actId="26606"/>
          <pc:sldLayoutMkLst>
            <pc:docMk/>
            <pc:sldMasterMk cId="2016489025" sldId="2147483700"/>
            <pc:sldLayoutMk cId="2782820089" sldId="2147483699"/>
          </pc:sldLayoutMkLst>
        </pc:sldLayoutChg>
      </pc:sldMasterChg>
      <pc:sldMasterChg chg="add addSldLayout">
        <pc:chgData name="Megan Roberts-Satinsky" userId="eb02746da6503655" providerId="LiveId" clId="{FE50FB8F-7956-4E69-84CE-40DB395D547E}" dt="2020-11-24T17:58:59.133" v="2" actId="26606"/>
        <pc:sldMasterMkLst>
          <pc:docMk/>
          <pc:sldMasterMk cId="4236758491" sldId="2147483713"/>
        </pc:sldMasterMkLst>
        <pc:sldLayoutChg chg="add">
          <pc:chgData name="Megan Roberts-Satinsky" userId="eb02746da6503655" providerId="LiveId" clId="{FE50FB8F-7956-4E69-84CE-40DB395D547E}" dt="2020-11-24T17:58:59.133" v="2" actId="26606"/>
          <pc:sldLayoutMkLst>
            <pc:docMk/>
            <pc:sldMasterMk cId="4236758491" sldId="2147483713"/>
            <pc:sldLayoutMk cId="3801528864" sldId="2147483702"/>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54693671" sldId="2147483703"/>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2818573789" sldId="2147483704"/>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1368578721" sldId="2147483705"/>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2484535819" sldId="2147483706"/>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921607603" sldId="2147483707"/>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1949494306" sldId="2147483708"/>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3448238311" sldId="2147483709"/>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3693865269" sldId="2147483710"/>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895425607" sldId="2147483711"/>
          </pc:sldLayoutMkLst>
        </pc:sldLayoutChg>
        <pc:sldLayoutChg chg="add">
          <pc:chgData name="Megan Roberts-Satinsky" userId="eb02746da6503655" providerId="LiveId" clId="{FE50FB8F-7956-4E69-84CE-40DB395D547E}" dt="2020-11-24T17:58:59.133" v="2" actId="26606"/>
          <pc:sldLayoutMkLst>
            <pc:docMk/>
            <pc:sldMasterMk cId="4236758491" sldId="2147483713"/>
            <pc:sldLayoutMk cId="1931029264" sldId="214748371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4823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8453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4949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9386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9542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3102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8015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2160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469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1857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11/29/2020</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6857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11/29/2020</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4236758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eraldharborcommunity.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heraldharborscbd@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EA2846BE-460A-477B-A2F4-52F298BF4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401D34-2155-4B53-A686-7345BE15C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37BCD97-E1A4-4EBB-8D1C-8CC0B55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EDC1F21-AC5B-4D05-9108-5E5D289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3">
            <a:extLst>
              <a:ext uri="{FF2B5EF4-FFF2-40B4-BE49-F238E27FC236}">
                <a16:creationId xmlns:a16="http://schemas.microsoft.com/office/drawing/2014/main" id="{DDDA8423-8F25-4B28-947B-C99CD1E4BD35}"/>
              </a:ext>
            </a:extLst>
          </p:cNvPr>
          <p:cNvPicPr>
            <a:picLocks noChangeAspect="1"/>
          </p:cNvPicPr>
          <p:nvPr/>
        </p:nvPicPr>
        <p:blipFill rotWithShape="1">
          <a:blip r:embed="rId2">
            <a:alphaModFix amt="20000"/>
          </a:blip>
          <a:srcRect t="15598" r="-1" b="111"/>
          <a:stretch/>
        </p:blipFill>
        <p:spPr>
          <a:xfrm>
            <a:off x="-2" y="10"/>
            <a:ext cx="12188952" cy="6857990"/>
          </a:xfrm>
          <a:prstGeom prst="rect">
            <a:avLst/>
          </a:prstGeom>
        </p:spPr>
      </p:pic>
      <p:sp>
        <p:nvSpPr>
          <p:cNvPr id="2" name="Title 1">
            <a:extLst>
              <a:ext uri="{FF2B5EF4-FFF2-40B4-BE49-F238E27FC236}">
                <a16:creationId xmlns:a16="http://schemas.microsoft.com/office/drawing/2014/main" id="{3360AA5A-5A9B-403F-AB76-288F427EF1BE}"/>
              </a:ext>
            </a:extLst>
          </p:cNvPr>
          <p:cNvSpPr>
            <a:spLocks noGrp="1"/>
          </p:cNvSpPr>
          <p:nvPr>
            <p:ph type="ctrTitle"/>
          </p:nvPr>
        </p:nvSpPr>
        <p:spPr>
          <a:xfrm>
            <a:off x="1524000" y="1122363"/>
            <a:ext cx="9144000" cy="2387600"/>
          </a:xfrm>
        </p:spPr>
        <p:txBody>
          <a:bodyPr>
            <a:normAutofit/>
          </a:bodyPr>
          <a:lstStyle/>
          <a:p>
            <a:r>
              <a:rPr lang="en-US" dirty="0">
                <a:solidFill>
                  <a:srgbClr val="FFFFFF"/>
                </a:solidFill>
              </a:rPr>
              <a:t>Herald Harbor Special Community Benefits District</a:t>
            </a:r>
          </a:p>
        </p:txBody>
      </p:sp>
      <p:sp>
        <p:nvSpPr>
          <p:cNvPr id="3" name="Subtitle 2">
            <a:extLst>
              <a:ext uri="{FF2B5EF4-FFF2-40B4-BE49-F238E27FC236}">
                <a16:creationId xmlns:a16="http://schemas.microsoft.com/office/drawing/2014/main" id="{56BC8B82-2F7A-4494-85E5-A76296220C79}"/>
              </a:ext>
            </a:extLst>
          </p:cNvPr>
          <p:cNvSpPr>
            <a:spLocks noGrp="1"/>
          </p:cNvSpPr>
          <p:nvPr>
            <p:ph type="subTitle" idx="1"/>
          </p:nvPr>
        </p:nvSpPr>
        <p:spPr>
          <a:xfrm>
            <a:off x="1524000" y="3602038"/>
            <a:ext cx="9144000" cy="1655762"/>
          </a:xfrm>
        </p:spPr>
        <p:txBody>
          <a:bodyPr>
            <a:normAutofit/>
          </a:bodyPr>
          <a:lstStyle/>
          <a:p>
            <a:r>
              <a:rPr lang="en-US" sz="2200" dirty="0">
                <a:solidFill>
                  <a:srgbClr val="FFFFFF"/>
                </a:solidFill>
              </a:rPr>
              <a:t>November 30, 2020</a:t>
            </a:r>
          </a:p>
        </p:txBody>
      </p:sp>
    </p:spTree>
    <p:extLst>
      <p:ext uri="{BB962C8B-B14F-4D97-AF65-F5344CB8AC3E}">
        <p14:creationId xmlns:p14="http://schemas.microsoft.com/office/powerpoint/2010/main" val="306376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8A16-F2D8-422B-A8D7-3C096A1BB150}"/>
              </a:ext>
            </a:extLst>
          </p:cNvPr>
          <p:cNvSpPr>
            <a:spLocks noGrp="1"/>
          </p:cNvSpPr>
          <p:nvPr>
            <p:ph type="title"/>
          </p:nvPr>
        </p:nvSpPr>
        <p:spPr/>
        <p:txBody>
          <a:bodyPr/>
          <a:lstStyle/>
          <a:p>
            <a:r>
              <a:rPr lang="en-US" dirty="0"/>
              <a:t>Approved Petition</a:t>
            </a:r>
          </a:p>
        </p:txBody>
      </p:sp>
      <p:sp>
        <p:nvSpPr>
          <p:cNvPr id="3" name="Content Placeholder 2">
            <a:extLst>
              <a:ext uri="{FF2B5EF4-FFF2-40B4-BE49-F238E27FC236}">
                <a16:creationId xmlns:a16="http://schemas.microsoft.com/office/drawing/2014/main" id="{2A523466-E830-4E3C-B64C-8E5CB9C41031}"/>
              </a:ext>
            </a:extLst>
          </p:cNvPr>
          <p:cNvSpPr>
            <a:spLocks noGrp="1"/>
          </p:cNvSpPr>
          <p:nvPr>
            <p:ph idx="1"/>
          </p:nvPr>
        </p:nvSpPr>
        <p:spPr/>
        <p:txBody>
          <a:bodyPr>
            <a:normAutofit fontScale="92500" lnSpcReduction="20000"/>
          </a:bodyPr>
          <a:lstStyle/>
          <a:p>
            <a:r>
              <a:rPr lang="en-US" dirty="0"/>
              <a:t>Changes the boundaries (were old deed references)</a:t>
            </a:r>
          </a:p>
          <a:p>
            <a:r>
              <a:rPr lang="en-US" sz="1800" dirty="0">
                <a:effectLst/>
                <a:latin typeface="Times New Roman" panose="02020603050405020304" pitchFamily="18" charset="0"/>
                <a:ea typeface="Times New Roman" panose="02020603050405020304" pitchFamily="18" charset="0"/>
              </a:rPr>
              <a:t>“the lands shown on the plat of Herald Harbor on the Severn Sections A, B, and C recorded among the plat records of the County in Plat Book No. 4, Folio Nos. 14-17; Herald Harbor on the Severn Sections D and F recorded among the plat records of the County in Plat Book No. 4, Folio Nos. 6-7;  and Herald Harbor on the Severn Section E recorded among the plat records of the County in Plat Book No. 4, Folio No. 14”</a:t>
            </a:r>
          </a:p>
          <a:p>
            <a:r>
              <a:rPr lang="en-US" dirty="0"/>
              <a:t>Changes the purpose of the SCBD</a:t>
            </a:r>
          </a:p>
          <a:p>
            <a:pPr marL="742950" marR="0" indent="0" algn="just">
              <a:spcBef>
                <a:spcPts val="0"/>
              </a:spcBef>
              <a:spcAft>
                <a:spcPts val="0"/>
              </a:spcAft>
              <a:buNone/>
            </a:pPr>
            <a:r>
              <a:rPr lang="en-US" sz="1900" dirty="0">
                <a:effectLst/>
                <a:latin typeface="Times New Roman" panose="02020603050405020304" pitchFamily="18" charset="0"/>
                <a:ea typeface="Times New Roman" panose="02020603050405020304" pitchFamily="18" charset="0"/>
              </a:rPr>
              <a:t>“The purposes of the district are:</a:t>
            </a:r>
          </a:p>
          <a:p>
            <a:pPr marL="571500" lvl="1" indent="-342900" algn="just">
              <a:spcBef>
                <a:spcPts val="0"/>
              </a:spcBef>
              <a:buFont typeface="+mj-lt"/>
              <a:buAutoNum type="arabicPeriod"/>
            </a:pPr>
            <a:r>
              <a:rPr lang="en-US" sz="1900" dirty="0">
                <a:effectLst/>
                <a:latin typeface="Times New Roman" panose="02020603050405020304" pitchFamily="18" charset="0"/>
                <a:ea typeface="Times New Roman" panose="02020603050405020304" pitchFamily="18" charset="0"/>
              </a:rPr>
              <a:t>acquiring, improving, and maintaining all community-owned and leased real and personal property or any interest in real property necessary to accomplish community projects; </a:t>
            </a:r>
          </a:p>
          <a:p>
            <a:pPr marL="571500" lvl="1" indent="-342900" algn="just">
              <a:spcBef>
                <a:spcPts val="0"/>
              </a:spcBef>
              <a:buFont typeface="+mj-lt"/>
              <a:buAutoNum type="arabicPeriod"/>
            </a:pPr>
            <a:r>
              <a:rPr lang="en-US" sz="1900" dirty="0">
                <a:effectLst/>
                <a:latin typeface="Times New Roman" panose="02020603050405020304" pitchFamily="18" charset="0"/>
                <a:ea typeface="Times New Roman" panose="02020603050405020304" pitchFamily="18" charset="0"/>
              </a:rPr>
              <a:t>providing special police protection and/or community security services; </a:t>
            </a:r>
          </a:p>
          <a:p>
            <a:pPr marL="571500" lvl="1" indent="-342900" algn="just">
              <a:spcBef>
                <a:spcPts val="0"/>
              </a:spcBef>
              <a:buFont typeface="+mj-lt"/>
              <a:buAutoNum type="arabicPeriod"/>
            </a:pPr>
            <a:r>
              <a:rPr lang="en-US" sz="1900" dirty="0">
                <a:effectLst/>
                <a:latin typeface="Times New Roman" panose="02020603050405020304" pitchFamily="18" charset="0"/>
                <a:ea typeface="Times New Roman" panose="02020603050405020304" pitchFamily="18" charset="0"/>
              </a:rPr>
              <a:t>providing recreational facilities directly related to the community; and </a:t>
            </a:r>
          </a:p>
          <a:p>
            <a:pPr marL="571500" lvl="1" indent="-342900" algn="just">
              <a:spcBef>
                <a:spcPts val="0"/>
              </a:spcBef>
              <a:buFont typeface="+mj-lt"/>
              <a:buAutoNum type="arabicPeriod"/>
            </a:pPr>
            <a:r>
              <a:rPr lang="en-US" sz="1900" dirty="0">
                <a:effectLst/>
                <a:latin typeface="Times New Roman" panose="02020603050405020304" pitchFamily="18" charset="0"/>
                <a:ea typeface="Times New Roman" panose="02020603050405020304" pitchFamily="18" charset="0"/>
              </a:rPr>
              <a:t>funding the administrative expenses to carry out these purposes, including mailing expenses, secretarial costs, insurance costs, audit fees, attorney's fees, and the repayment of any loan.”</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135226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A3004-487D-4765-91EB-64F7F43583D5}"/>
              </a:ext>
            </a:extLst>
          </p:cNvPr>
          <p:cNvSpPr>
            <a:spLocks noGrp="1"/>
          </p:cNvSpPr>
          <p:nvPr>
            <p:ph type="title"/>
          </p:nvPr>
        </p:nvSpPr>
        <p:spPr/>
        <p:txBody>
          <a:bodyPr/>
          <a:lstStyle/>
          <a:p>
            <a:r>
              <a:rPr lang="en-US" dirty="0"/>
              <a:t>Approved Petition</a:t>
            </a:r>
          </a:p>
        </p:txBody>
      </p:sp>
      <p:sp>
        <p:nvSpPr>
          <p:cNvPr id="3" name="Content Placeholder 2">
            <a:extLst>
              <a:ext uri="{FF2B5EF4-FFF2-40B4-BE49-F238E27FC236}">
                <a16:creationId xmlns:a16="http://schemas.microsoft.com/office/drawing/2014/main" id="{C8A411CF-A08A-449E-A69C-307F50BC73CE}"/>
              </a:ext>
            </a:extLst>
          </p:cNvPr>
          <p:cNvSpPr>
            <a:spLocks noGrp="1"/>
          </p:cNvSpPr>
          <p:nvPr>
            <p:ph idx="1"/>
          </p:nvPr>
        </p:nvSpPr>
        <p:spPr/>
        <p:txBody>
          <a:bodyPr/>
          <a:lstStyle/>
          <a:p>
            <a:r>
              <a:rPr lang="en-US" dirty="0"/>
              <a:t>Assessment is per improved tax account</a:t>
            </a:r>
          </a:p>
          <a:p>
            <a:r>
              <a:rPr lang="en-US" dirty="0"/>
              <a:t>HHCA will administer the SCBD funds</a:t>
            </a:r>
          </a:p>
          <a:p>
            <a:r>
              <a:rPr lang="en-US" dirty="0"/>
              <a:t>Must be signed by each property owner</a:t>
            </a:r>
          </a:p>
          <a:p>
            <a:r>
              <a:rPr lang="en-US" dirty="0"/>
              <a:t>Approval happens at 50% + 1</a:t>
            </a:r>
          </a:p>
          <a:p>
            <a:r>
              <a:rPr lang="en-US" dirty="0"/>
              <a:t>Deadline for approval fall 2021</a:t>
            </a:r>
          </a:p>
        </p:txBody>
      </p:sp>
    </p:spTree>
    <p:extLst>
      <p:ext uri="{BB962C8B-B14F-4D97-AF65-F5344CB8AC3E}">
        <p14:creationId xmlns:p14="http://schemas.microsoft.com/office/powerpoint/2010/main" val="72203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E8C8-59BB-4122-AA11-7C162E310EA5}"/>
              </a:ext>
            </a:extLst>
          </p:cNvPr>
          <p:cNvSpPr>
            <a:spLocks noGrp="1"/>
          </p:cNvSpPr>
          <p:nvPr>
            <p:ph type="title"/>
          </p:nvPr>
        </p:nvSpPr>
        <p:spPr/>
        <p:txBody>
          <a:bodyPr/>
          <a:lstStyle/>
          <a:p>
            <a:r>
              <a:rPr lang="en-US" dirty="0"/>
              <a:t>Amended Bylaws</a:t>
            </a:r>
          </a:p>
        </p:txBody>
      </p:sp>
      <p:sp>
        <p:nvSpPr>
          <p:cNvPr id="3" name="Content Placeholder 2">
            <a:extLst>
              <a:ext uri="{FF2B5EF4-FFF2-40B4-BE49-F238E27FC236}">
                <a16:creationId xmlns:a16="http://schemas.microsoft.com/office/drawing/2014/main" id="{AE03A24F-D62E-4E03-8D32-3415D41E19EC}"/>
              </a:ext>
            </a:extLst>
          </p:cNvPr>
          <p:cNvSpPr>
            <a:spLocks noGrp="1"/>
          </p:cNvSpPr>
          <p:nvPr>
            <p:ph idx="1"/>
          </p:nvPr>
        </p:nvSpPr>
        <p:spPr/>
        <p:txBody>
          <a:bodyPr>
            <a:normAutofit fontScale="70000" lnSpcReduction="20000"/>
          </a:bodyPr>
          <a:lstStyle/>
          <a:p>
            <a:r>
              <a:rPr lang="en-US" dirty="0"/>
              <a:t>HHCA Board decided to address certain concerns with by-law revisions</a:t>
            </a:r>
          </a:p>
          <a:p>
            <a:r>
              <a:rPr lang="en-US" dirty="0"/>
              <a:t>Revisions available on </a:t>
            </a:r>
            <a:r>
              <a:rPr lang="en-US" dirty="0">
                <a:hlinkClick r:id="rId2"/>
              </a:rPr>
              <a:t>www.heraldharborcommunity.com</a:t>
            </a:r>
            <a:endParaRPr lang="en-US" dirty="0"/>
          </a:p>
          <a:p>
            <a:r>
              <a:rPr lang="en-US" dirty="0"/>
              <a:t>Creating two classes of membership – Voting and Non-Voting.  Voting Members are those who are property owners in the SCBD.  Non-Voting Members are either residents who live within the SCBD boundaries but are not property owners or residents of the area outside of the SCBD that we have traditionally included in the HHCA (Long Point, </a:t>
            </a:r>
            <a:r>
              <a:rPr lang="en-US" dirty="0" err="1"/>
              <a:t>Severnside</a:t>
            </a:r>
            <a:r>
              <a:rPr lang="en-US" dirty="0"/>
              <a:t>, etc.)</a:t>
            </a:r>
          </a:p>
          <a:p>
            <a:r>
              <a:rPr lang="en-US" dirty="0"/>
              <a:t>Only Voting Members may be on the Board and have a vote on SCBD matters.</a:t>
            </a:r>
          </a:p>
          <a:p>
            <a:r>
              <a:rPr lang="en-US" dirty="0"/>
              <a:t>Non-Voting Members can still use HHCA facilities as they have traditionally, with the associate sticker fees, etc.</a:t>
            </a:r>
          </a:p>
          <a:p>
            <a:r>
              <a:rPr lang="en-US" dirty="0"/>
              <a:t>Provision to allow the SCBD to pay the membership fees of Voting Members.</a:t>
            </a:r>
          </a:p>
          <a:p>
            <a:pPr marL="228600" indent="0">
              <a:buNone/>
            </a:pPr>
            <a:endParaRPr lang="en-US" dirty="0"/>
          </a:p>
        </p:txBody>
      </p:sp>
    </p:spTree>
    <p:extLst>
      <p:ext uri="{BB962C8B-B14F-4D97-AF65-F5344CB8AC3E}">
        <p14:creationId xmlns:p14="http://schemas.microsoft.com/office/powerpoint/2010/main" val="3256824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4713-C7C3-4706-8975-6AF87A39184F}"/>
              </a:ext>
            </a:extLst>
          </p:cNvPr>
          <p:cNvSpPr>
            <a:spLocks noGrp="1"/>
          </p:cNvSpPr>
          <p:nvPr>
            <p:ph type="title"/>
          </p:nvPr>
        </p:nvSpPr>
        <p:spPr/>
        <p:txBody>
          <a:bodyPr/>
          <a:lstStyle/>
          <a:p>
            <a:r>
              <a:rPr lang="en-US" dirty="0"/>
              <a:t>Amended Bylaws</a:t>
            </a:r>
          </a:p>
        </p:txBody>
      </p:sp>
      <p:sp>
        <p:nvSpPr>
          <p:cNvPr id="3" name="Content Placeholder 2">
            <a:extLst>
              <a:ext uri="{FF2B5EF4-FFF2-40B4-BE49-F238E27FC236}">
                <a16:creationId xmlns:a16="http://schemas.microsoft.com/office/drawing/2014/main" id="{9B67F406-2065-412C-B4F7-170E0C2CBA38}"/>
              </a:ext>
            </a:extLst>
          </p:cNvPr>
          <p:cNvSpPr>
            <a:spLocks noGrp="1"/>
          </p:cNvSpPr>
          <p:nvPr>
            <p:ph idx="1"/>
          </p:nvPr>
        </p:nvSpPr>
        <p:spPr/>
        <p:txBody>
          <a:bodyPr>
            <a:normAutofit fontScale="70000" lnSpcReduction="20000"/>
          </a:bodyPr>
          <a:lstStyle/>
          <a:p>
            <a:r>
              <a:rPr lang="en-US" dirty="0"/>
              <a:t>Provision to allow the Board to restrict member access to HHCA facilities for cause but a prohibition on restricting voting rights related to the financial matters of the SCBD.</a:t>
            </a:r>
          </a:p>
          <a:p>
            <a:r>
              <a:rPr lang="en-US" dirty="0"/>
              <a:t>New procedures for amending the bylaws.</a:t>
            </a:r>
          </a:p>
          <a:p>
            <a:r>
              <a:rPr lang="en-US" dirty="0"/>
              <a:t>Special SCBD budget procedures.</a:t>
            </a:r>
          </a:p>
          <a:p>
            <a:r>
              <a:rPr lang="en-US" dirty="0"/>
              <a:t>Maximum SCBD assessment of $250 per improved lot.</a:t>
            </a:r>
          </a:p>
          <a:p>
            <a:r>
              <a:rPr lang="en-US" dirty="0"/>
              <a:t>Provision for providing a 50% refund of SCBD assessments for our low-income residents.</a:t>
            </a:r>
          </a:p>
          <a:p>
            <a:r>
              <a:rPr lang="en-US" dirty="0"/>
              <a:t>New audit procedures.</a:t>
            </a:r>
          </a:p>
          <a:p>
            <a:r>
              <a:rPr lang="en-US" dirty="0"/>
              <a:t>County will require the revised by-law to be adopted before the SCBD goes into effect.</a:t>
            </a:r>
          </a:p>
          <a:p>
            <a:endParaRPr lang="en-US" dirty="0"/>
          </a:p>
        </p:txBody>
      </p:sp>
    </p:spTree>
    <p:extLst>
      <p:ext uri="{BB962C8B-B14F-4D97-AF65-F5344CB8AC3E}">
        <p14:creationId xmlns:p14="http://schemas.microsoft.com/office/powerpoint/2010/main" val="391596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6D7C-4DB0-4E93-8C2D-88A18631587F}"/>
              </a:ext>
            </a:extLst>
          </p:cNvPr>
          <p:cNvSpPr>
            <a:spLocks noGrp="1"/>
          </p:cNvSpPr>
          <p:nvPr>
            <p:ph type="title"/>
          </p:nvPr>
        </p:nvSpPr>
        <p:spPr/>
        <p:txBody>
          <a:bodyPr>
            <a:normAutofit/>
          </a:bodyPr>
          <a:lstStyle/>
          <a:p>
            <a:r>
              <a:rPr lang="en-US" dirty="0"/>
              <a:t>Community Amenities Survey</a:t>
            </a:r>
          </a:p>
        </p:txBody>
      </p:sp>
      <p:sp>
        <p:nvSpPr>
          <p:cNvPr id="3" name="Content Placeholder 2">
            <a:extLst>
              <a:ext uri="{FF2B5EF4-FFF2-40B4-BE49-F238E27FC236}">
                <a16:creationId xmlns:a16="http://schemas.microsoft.com/office/drawing/2014/main" id="{4005012B-E076-4F3E-B976-67597A5A33FF}"/>
              </a:ext>
            </a:extLst>
          </p:cNvPr>
          <p:cNvSpPr>
            <a:spLocks noGrp="1"/>
          </p:cNvSpPr>
          <p:nvPr>
            <p:ph idx="1"/>
          </p:nvPr>
        </p:nvSpPr>
        <p:spPr/>
        <p:txBody>
          <a:bodyPr>
            <a:normAutofit fontScale="92500" lnSpcReduction="20000"/>
          </a:bodyPr>
          <a:lstStyle/>
          <a:p>
            <a:r>
              <a:rPr lang="en-US" dirty="0"/>
              <a:t>Pool</a:t>
            </a:r>
          </a:p>
          <a:p>
            <a:r>
              <a:rPr lang="en-US" dirty="0"/>
              <a:t>Waterfront amenities (larger beach, parking, pier)</a:t>
            </a:r>
          </a:p>
          <a:p>
            <a:r>
              <a:rPr lang="en-US" dirty="0"/>
              <a:t>Pavilion </a:t>
            </a:r>
          </a:p>
          <a:p>
            <a:r>
              <a:rPr lang="en-US" dirty="0"/>
              <a:t>Security watch</a:t>
            </a:r>
          </a:p>
          <a:p>
            <a:r>
              <a:rPr lang="en-US" dirty="0"/>
              <a:t>Kayak Racks </a:t>
            </a:r>
          </a:p>
          <a:p>
            <a:r>
              <a:rPr lang="en-US" dirty="0"/>
              <a:t>Club house</a:t>
            </a:r>
          </a:p>
          <a:p>
            <a:r>
              <a:rPr lang="en-US" dirty="0"/>
              <a:t>Leaf pickup</a:t>
            </a:r>
          </a:p>
          <a:p>
            <a:r>
              <a:rPr lang="en-US" dirty="0"/>
              <a:t>Mitigation of invasive species</a:t>
            </a:r>
          </a:p>
        </p:txBody>
      </p:sp>
    </p:spTree>
    <p:extLst>
      <p:ext uri="{BB962C8B-B14F-4D97-AF65-F5344CB8AC3E}">
        <p14:creationId xmlns:p14="http://schemas.microsoft.com/office/powerpoint/2010/main" val="313626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91F6-A58E-4F37-9DD2-9B101030EFAE}"/>
              </a:ext>
            </a:extLst>
          </p:cNvPr>
          <p:cNvSpPr>
            <a:spLocks noGrp="1"/>
          </p:cNvSpPr>
          <p:nvPr>
            <p:ph type="title"/>
          </p:nvPr>
        </p:nvSpPr>
        <p:spPr/>
        <p:txBody>
          <a:bodyPr/>
          <a:lstStyle/>
          <a:p>
            <a:r>
              <a:rPr lang="en-US" dirty="0"/>
              <a:t>HHCA Resources	</a:t>
            </a:r>
          </a:p>
        </p:txBody>
      </p:sp>
      <p:sp>
        <p:nvSpPr>
          <p:cNvPr id="3" name="Content Placeholder 2">
            <a:extLst>
              <a:ext uri="{FF2B5EF4-FFF2-40B4-BE49-F238E27FC236}">
                <a16:creationId xmlns:a16="http://schemas.microsoft.com/office/drawing/2014/main" id="{25F603F4-3415-4602-B095-BBDC04CD43BB}"/>
              </a:ext>
            </a:extLst>
          </p:cNvPr>
          <p:cNvSpPr>
            <a:spLocks noGrp="1"/>
          </p:cNvSpPr>
          <p:nvPr>
            <p:ph idx="1"/>
          </p:nvPr>
        </p:nvSpPr>
        <p:spPr/>
        <p:txBody>
          <a:bodyPr/>
          <a:lstStyle/>
          <a:p>
            <a:r>
              <a:rPr lang="en-US" dirty="0"/>
              <a:t>Membership dues (very low)</a:t>
            </a:r>
          </a:p>
          <a:p>
            <a:r>
              <a:rPr lang="en-US" dirty="0"/>
              <a:t>Advertising</a:t>
            </a:r>
          </a:p>
          <a:p>
            <a:r>
              <a:rPr lang="en-US" dirty="0"/>
              <a:t>Fundraisers</a:t>
            </a:r>
          </a:p>
          <a:p>
            <a:r>
              <a:rPr lang="en-US" dirty="0"/>
              <a:t>COVID impacts</a:t>
            </a:r>
          </a:p>
          <a:p>
            <a:r>
              <a:rPr lang="en-US" dirty="0"/>
              <a:t>Reliance </a:t>
            </a:r>
            <a:r>
              <a:rPr lang="en-US"/>
              <a:t>on donations</a:t>
            </a:r>
            <a:endParaRPr lang="en-US" dirty="0"/>
          </a:p>
        </p:txBody>
      </p:sp>
    </p:spTree>
    <p:extLst>
      <p:ext uri="{BB962C8B-B14F-4D97-AF65-F5344CB8AC3E}">
        <p14:creationId xmlns:p14="http://schemas.microsoft.com/office/powerpoint/2010/main" val="388223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B3B2-3D0D-4E32-94B5-F28F7EFF989E}"/>
              </a:ext>
            </a:extLst>
          </p:cNvPr>
          <p:cNvSpPr>
            <a:spLocks noGrp="1"/>
          </p:cNvSpPr>
          <p:nvPr>
            <p:ph type="title"/>
          </p:nvPr>
        </p:nvSpPr>
        <p:spPr/>
        <p:txBody>
          <a:bodyPr>
            <a:normAutofit fontScale="90000"/>
          </a:bodyPr>
          <a:lstStyle/>
          <a:p>
            <a:r>
              <a:rPr lang="en-US" dirty="0"/>
              <a:t>Special Community Benefits Districts</a:t>
            </a:r>
          </a:p>
        </p:txBody>
      </p:sp>
      <p:sp>
        <p:nvSpPr>
          <p:cNvPr id="3" name="Content Placeholder 2">
            <a:extLst>
              <a:ext uri="{FF2B5EF4-FFF2-40B4-BE49-F238E27FC236}">
                <a16:creationId xmlns:a16="http://schemas.microsoft.com/office/drawing/2014/main" id="{969D16AA-992F-4F8F-9E6A-9B854AD3B6E9}"/>
              </a:ext>
            </a:extLst>
          </p:cNvPr>
          <p:cNvSpPr>
            <a:spLocks noGrp="1"/>
          </p:cNvSpPr>
          <p:nvPr>
            <p:ph idx="1"/>
          </p:nvPr>
        </p:nvSpPr>
        <p:spPr/>
        <p:txBody>
          <a:bodyPr>
            <a:normAutofit fontScale="92500" lnSpcReduction="20000"/>
          </a:bodyPr>
          <a:lstStyle/>
          <a:p>
            <a:r>
              <a:rPr lang="en-US" dirty="0"/>
              <a:t>Code Section 4-7-201 </a:t>
            </a:r>
            <a:endParaRPr lang="en-US" i="1" dirty="0"/>
          </a:p>
          <a:p>
            <a:r>
              <a:rPr lang="en-US" dirty="0"/>
              <a:t>Petition must be approved by County, 50% + 1 approval in community, then to County Council</a:t>
            </a:r>
          </a:p>
          <a:p>
            <a:r>
              <a:rPr lang="en-US" dirty="0"/>
              <a:t>Annual budgets must be published and approved by SCBD (per bylaws) and then sent to County</a:t>
            </a:r>
          </a:p>
          <a:p>
            <a:r>
              <a:rPr lang="en-US" dirty="0"/>
              <a:t>SCBD assessments appear on the property tax bill</a:t>
            </a:r>
          </a:p>
          <a:p>
            <a:r>
              <a:rPr lang="en-US" dirty="0"/>
              <a:t>Any purchase of property requires a majority vote</a:t>
            </a:r>
          </a:p>
          <a:p>
            <a:r>
              <a:rPr lang="en-US" dirty="0"/>
              <a:t>Annapolis Roads, Arundel on the Bay, Bay Ridge, Cape St. Claire, Epping Forest, </a:t>
            </a:r>
            <a:r>
              <a:rPr lang="en-US" dirty="0" err="1"/>
              <a:t>Hillsmere</a:t>
            </a:r>
            <a:r>
              <a:rPr lang="en-US" dirty="0"/>
              <a:t>, Long Point, Cedarhurst, etc. (</a:t>
            </a:r>
            <a:r>
              <a:rPr lang="en-US" b="1" dirty="0"/>
              <a:t>71 total</a:t>
            </a:r>
            <a:r>
              <a:rPr lang="en-US" dirty="0"/>
              <a:t>)</a:t>
            </a:r>
          </a:p>
        </p:txBody>
      </p:sp>
    </p:spTree>
    <p:extLst>
      <p:ext uri="{BB962C8B-B14F-4D97-AF65-F5344CB8AC3E}">
        <p14:creationId xmlns:p14="http://schemas.microsoft.com/office/powerpoint/2010/main" val="35211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5F3D-9A53-4709-B93B-0305E1740FEB}"/>
              </a:ext>
            </a:extLst>
          </p:cNvPr>
          <p:cNvSpPr>
            <a:spLocks noGrp="1"/>
          </p:cNvSpPr>
          <p:nvPr>
            <p:ph type="title"/>
          </p:nvPr>
        </p:nvSpPr>
        <p:spPr/>
        <p:txBody>
          <a:bodyPr/>
          <a:lstStyle/>
          <a:p>
            <a:r>
              <a:rPr lang="en-US" dirty="0"/>
              <a:t>(Old)History of HH SCBD</a:t>
            </a:r>
          </a:p>
        </p:txBody>
      </p:sp>
      <p:sp>
        <p:nvSpPr>
          <p:cNvPr id="3" name="Content Placeholder 2">
            <a:extLst>
              <a:ext uri="{FF2B5EF4-FFF2-40B4-BE49-F238E27FC236}">
                <a16:creationId xmlns:a16="http://schemas.microsoft.com/office/drawing/2014/main" id="{C8D58FBA-E746-4481-9E8E-FC23F1F2CD22}"/>
              </a:ext>
            </a:extLst>
          </p:cNvPr>
          <p:cNvSpPr>
            <a:spLocks noGrp="1"/>
          </p:cNvSpPr>
          <p:nvPr>
            <p:ph idx="1"/>
          </p:nvPr>
        </p:nvSpPr>
        <p:spPr/>
        <p:txBody>
          <a:bodyPr>
            <a:normAutofit fontScale="85000" lnSpcReduction="20000"/>
          </a:bodyPr>
          <a:lstStyle/>
          <a:p>
            <a:r>
              <a:rPr lang="en-US" dirty="0"/>
              <a:t>Herald Harbor's Special Community Benefits District was the first established in Anne Arundel County.</a:t>
            </a:r>
          </a:p>
          <a:p>
            <a:r>
              <a:rPr lang="en-US" dirty="0"/>
              <a:t>It was created in 1929 for the purposes of maintaining non-County owned roads.</a:t>
            </a:r>
          </a:p>
          <a:p>
            <a:r>
              <a:rPr lang="en-US" dirty="0"/>
              <a:t>The limits of the SCBD are set forth in two deeds:</a:t>
            </a:r>
          </a:p>
          <a:p>
            <a:pPr lvl="1">
              <a:spcBef>
                <a:spcPts val="200"/>
              </a:spcBef>
            </a:pPr>
            <a:r>
              <a:rPr lang="en-US" dirty="0"/>
              <a:t>dated July 1, 1924, recorded among the land records of the County at Liber WNW No. 89, Folio No. 224</a:t>
            </a:r>
          </a:p>
          <a:p>
            <a:pPr lvl="1">
              <a:spcBef>
                <a:spcPts val="200"/>
              </a:spcBef>
              <a:spcAft>
                <a:spcPts val="200"/>
              </a:spcAft>
            </a:pPr>
            <a:r>
              <a:rPr lang="en-US" dirty="0"/>
              <a:t>dated July 1, 1924, recorded at Liber WNW No. 89, Folio No. 230</a:t>
            </a:r>
          </a:p>
          <a:p>
            <a:pPr>
              <a:spcBef>
                <a:spcPts val="200"/>
              </a:spcBef>
              <a:spcAft>
                <a:spcPts val="200"/>
              </a:spcAft>
            </a:pPr>
            <a:r>
              <a:rPr lang="en-US" dirty="0"/>
              <a:t>This includes currently over 1,400 tax accounts.</a:t>
            </a:r>
          </a:p>
          <a:p>
            <a:pPr>
              <a:spcBef>
                <a:spcPts val="200"/>
              </a:spcBef>
              <a:spcAft>
                <a:spcPts val="200"/>
              </a:spcAft>
            </a:pPr>
            <a:r>
              <a:rPr lang="en-US" dirty="0"/>
              <a:t>Funds were assessed under the SCBD until the 1960s/1970s when the roads within Herald Harbor were transferred to the County</a:t>
            </a:r>
          </a:p>
          <a:p>
            <a:pPr>
              <a:spcBef>
                <a:spcPts val="200"/>
              </a:spcBef>
              <a:spcAft>
                <a:spcPts val="200"/>
              </a:spcAft>
            </a:pPr>
            <a:endParaRPr lang="en-US" dirty="0"/>
          </a:p>
          <a:p>
            <a:endParaRPr lang="en-US" dirty="0"/>
          </a:p>
        </p:txBody>
      </p:sp>
    </p:spTree>
    <p:extLst>
      <p:ext uri="{BB962C8B-B14F-4D97-AF65-F5344CB8AC3E}">
        <p14:creationId xmlns:p14="http://schemas.microsoft.com/office/powerpoint/2010/main" val="30641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A380-B4DC-4208-845F-889DB9EE8D72}"/>
              </a:ext>
            </a:extLst>
          </p:cNvPr>
          <p:cNvSpPr>
            <a:spLocks noGrp="1"/>
          </p:cNvSpPr>
          <p:nvPr>
            <p:ph type="title"/>
          </p:nvPr>
        </p:nvSpPr>
        <p:spPr/>
        <p:txBody>
          <a:bodyPr/>
          <a:lstStyle/>
          <a:p>
            <a:r>
              <a:rPr lang="en-US" dirty="0"/>
              <a:t>(Recent) History of HH SCBD</a:t>
            </a:r>
          </a:p>
        </p:txBody>
      </p:sp>
      <p:sp>
        <p:nvSpPr>
          <p:cNvPr id="3" name="Content Placeholder 2">
            <a:extLst>
              <a:ext uri="{FF2B5EF4-FFF2-40B4-BE49-F238E27FC236}">
                <a16:creationId xmlns:a16="http://schemas.microsoft.com/office/drawing/2014/main" id="{5A565F6A-51B1-4D39-8195-699A5A0FEC2E}"/>
              </a:ext>
            </a:extLst>
          </p:cNvPr>
          <p:cNvSpPr>
            <a:spLocks noGrp="1"/>
          </p:cNvSpPr>
          <p:nvPr>
            <p:ph idx="1"/>
          </p:nvPr>
        </p:nvSpPr>
        <p:spPr/>
        <p:txBody>
          <a:bodyPr>
            <a:normAutofit fontScale="92500" lnSpcReduction="10000"/>
          </a:bodyPr>
          <a:lstStyle/>
          <a:p>
            <a:r>
              <a:rPr lang="en-US" dirty="0"/>
              <a:t>January 2018 – at the guidance of AA County – HHCA proposed to assess properties under the existing SCBD</a:t>
            </a:r>
          </a:p>
          <a:p>
            <a:pPr lvl="1"/>
            <a:r>
              <a:rPr lang="en-US" dirty="0"/>
              <a:t>Purpose was to fund Locust Trail purchase and redevelopment costs</a:t>
            </a:r>
          </a:p>
          <a:p>
            <a:r>
              <a:rPr lang="en-US" dirty="0"/>
              <a:t>Proposal to assess $10 per platted lot as an interim solution</a:t>
            </a:r>
          </a:p>
          <a:p>
            <a:r>
              <a:rPr lang="en-US" dirty="0"/>
              <a:t>Long-term proposal to amend SCBD in Code</a:t>
            </a:r>
          </a:p>
          <a:p>
            <a:r>
              <a:rPr lang="en-US" dirty="0"/>
              <a:t>Community opposition</a:t>
            </a:r>
          </a:p>
          <a:p>
            <a:r>
              <a:rPr lang="en-US" dirty="0"/>
              <a:t>County guidance change due to length of time since last assessment</a:t>
            </a:r>
          </a:p>
          <a:p>
            <a:pPr lvl="1"/>
            <a:endParaRPr lang="en-US" dirty="0"/>
          </a:p>
        </p:txBody>
      </p:sp>
    </p:spTree>
    <p:extLst>
      <p:ext uri="{BB962C8B-B14F-4D97-AF65-F5344CB8AC3E}">
        <p14:creationId xmlns:p14="http://schemas.microsoft.com/office/powerpoint/2010/main" val="342721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1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9" descr="A close up of a map&#10;&#10;Description generated with high confidence">
            <a:extLst>
              <a:ext uri="{FF2B5EF4-FFF2-40B4-BE49-F238E27FC236}">
                <a16:creationId xmlns:a16="http://schemas.microsoft.com/office/drawing/2014/main" id="{9D459F12-4162-45FD-AB79-32FA966191D2}"/>
              </a:ext>
            </a:extLst>
          </p:cNvPr>
          <p:cNvPicPr>
            <a:picLocks noGrp="1" noChangeAspect="1"/>
          </p:cNvPicPr>
          <p:nvPr>
            <p:ph idx="1"/>
          </p:nvPr>
        </p:nvPicPr>
        <p:blipFill rotWithShape="1">
          <a:blip r:embed="rId2"/>
          <a:srcRect t="12645" b="483"/>
          <a:stretch/>
        </p:blipFill>
        <p:spPr>
          <a:xfrm>
            <a:off x="20" y="10"/>
            <a:ext cx="12191980" cy="6857989"/>
          </a:xfrm>
          <a:prstGeom prst="rect">
            <a:avLst/>
          </a:prstGeom>
        </p:spPr>
      </p:pic>
      <p:sp>
        <p:nvSpPr>
          <p:cNvPr id="35" name="Rectangle 12">
            <a:extLst>
              <a:ext uri="{FF2B5EF4-FFF2-40B4-BE49-F238E27FC236}">
                <a16:creationId xmlns:a16="http://schemas.microsoft.com/office/drawing/2014/main" id="{107303E2-7D44-46E4-A0D5-73DF9974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172075"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4">
            <a:extLst>
              <a:ext uri="{FF2B5EF4-FFF2-40B4-BE49-F238E27FC236}">
                <a16:creationId xmlns:a16="http://schemas.microsoft.com/office/drawing/2014/main" id="{D22AF24B-DF9B-4580-9019-8FABD7AC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8875" y="1255390"/>
            <a:ext cx="4008678" cy="4034028"/>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16">
            <a:extLst>
              <a:ext uri="{FF2B5EF4-FFF2-40B4-BE49-F238E27FC236}">
                <a16:creationId xmlns:a16="http://schemas.microsoft.com/office/drawing/2014/main" id="{814E6672-D9A3-4574-B870-15130060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29740" y="720056"/>
            <a:ext cx="3094425" cy="3113994"/>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6380C-8514-4D95-9D36-4404F2C52006}"/>
              </a:ext>
            </a:extLst>
          </p:cNvPr>
          <p:cNvSpPr>
            <a:spLocks noGrp="1"/>
          </p:cNvSpPr>
          <p:nvPr>
            <p:ph type="title"/>
          </p:nvPr>
        </p:nvSpPr>
        <p:spPr>
          <a:xfrm>
            <a:off x="537410" y="728905"/>
            <a:ext cx="4396540" cy="3184274"/>
          </a:xfrm>
        </p:spPr>
        <p:txBody>
          <a:bodyPr vert="horz" lIns="91440" tIns="45720" rIns="91440" bIns="45720" rtlCol="0" anchor="b">
            <a:normAutofit/>
          </a:bodyPr>
          <a:lstStyle/>
          <a:p>
            <a:r>
              <a:rPr lang="en-US" sz="5400">
                <a:solidFill>
                  <a:srgbClr val="FFFFFF"/>
                </a:solidFill>
              </a:rPr>
              <a:t>Locust Trail Proposal</a:t>
            </a:r>
          </a:p>
        </p:txBody>
      </p:sp>
    </p:spTree>
    <p:extLst>
      <p:ext uri="{BB962C8B-B14F-4D97-AF65-F5344CB8AC3E}">
        <p14:creationId xmlns:p14="http://schemas.microsoft.com/office/powerpoint/2010/main" val="76554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5F91-9CA1-4531-B68E-570FB0B41B24}"/>
              </a:ext>
            </a:extLst>
          </p:cNvPr>
          <p:cNvSpPr>
            <a:spLocks noGrp="1"/>
          </p:cNvSpPr>
          <p:nvPr>
            <p:ph type="title"/>
          </p:nvPr>
        </p:nvSpPr>
        <p:spPr/>
        <p:txBody>
          <a:bodyPr/>
          <a:lstStyle/>
          <a:p>
            <a:r>
              <a:rPr lang="en-US" dirty="0"/>
              <a:t>First Approved Petition</a:t>
            </a:r>
          </a:p>
        </p:txBody>
      </p:sp>
      <p:sp>
        <p:nvSpPr>
          <p:cNvPr id="3" name="Content Placeholder 2">
            <a:extLst>
              <a:ext uri="{FF2B5EF4-FFF2-40B4-BE49-F238E27FC236}">
                <a16:creationId xmlns:a16="http://schemas.microsoft.com/office/drawing/2014/main" id="{7BF0A5C9-FA5E-490C-85A1-B44321952DCA}"/>
              </a:ext>
            </a:extLst>
          </p:cNvPr>
          <p:cNvSpPr>
            <a:spLocks noGrp="1"/>
          </p:cNvSpPr>
          <p:nvPr>
            <p:ph idx="1"/>
          </p:nvPr>
        </p:nvSpPr>
        <p:spPr/>
        <p:txBody>
          <a:bodyPr/>
          <a:lstStyle/>
          <a:p>
            <a:r>
              <a:rPr lang="en-US" dirty="0"/>
              <a:t>Proposed boundaries based on all Herald Harbor Plats </a:t>
            </a:r>
          </a:p>
          <a:p>
            <a:pPr lvl="1"/>
            <a:r>
              <a:rPr lang="en-US" dirty="0"/>
              <a:t>Approved by the County but opposed by Palisades Community due to unforeseen “overlap” between old HH and Palisades plats – Sections J&amp;G</a:t>
            </a:r>
          </a:p>
          <a:p>
            <a:r>
              <a:rPr lang="en-US" dirty="0"/>
              <a:t>HHCA worked through a time intensive resolution on the boundaries of the SCBD with the County </a:t>
            </a:r>
          </a:p>
          <a:p>
            <a:pPr lvl="1"/>
            <a:r>
              <a:rPr lang="en-US" dirty="0"/>
              <a:t>Required to exclude Palisades, Long Point, and </a:t>
            </a:r>
            <a:r>
              <a:rPr lang="en-US" dirty="0" err="1"/>
              <a:t>Severnside</a:t>
            </a:r>
            <a:r>
              <a:rPr lang="en-US" dirty="0"/>
              <a:t> Farm</a:t>
            </a:r>
          </a:p>
        </p:txBody>
      </p:sp>
    </p:spTree>
    <p:extLst>
      <p:ext uri="{BB962C8B-B14F-4D97-AF65-F5344CB8AC3E}">
        <p14:creationId xmlns:p14="http://schemas.microsoft.com/office/powerpoint/2010/main" val="194224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D4EE-2E65-4A66-8643-11157466F505}"/>
              </a:ext>
            </a:extLst>
          </p:cNvPr>
          <p:cNvSpPr>
            <a:spLocks noGrp="1"/>
          </p:cNvSpPr>
          <p:nvPr>
            <p:ph type="title"/>
          </p:nvPr>
        </p:nvSpPr>
        <p:spPr/>
        <p:txBody>
          <a:bodyPr/>
          <a:lstStyle/>
          <a:p>
            <a:r>
              <a:rPr lang="en-US" dirty="0"/>
              <a:t>First Approved Petition</a:t>
            </a:r>
          </a:p>
        </p:txBody>
      </p:sp>
      <p:sp>
        <p:nvSpPr>
          <p:cNvPr id="3" name="Content Placeholder 2">
            <a:extLst>
              <a:ext uri="{FF2B5EF4-FFF2-40B4-BE49-F238E27FC236}">
                <a16:creationId xmlns:a16="http://schemas.microsoft.com/office/drawing/2014/main" id="{C5069CEE-9177-4FBC-9FB7-2AD13950909E}"/>
              </a:ext>
            </a:extLst>
          </p:cNvPr>
          <p:cNvSpPr>
            <a:spLocks noGrp="1"/>
          </p:cNvSpPr>
          <p:nvPr>
            <p:ph idx="1"/>
          </p:nvPr>
        </p:nvSpPr>
        <p:spPr/>
        <p:txBody>
          <a:bodyPr>
            <a:normAutofit fontScale="92500" lnSpcReduction="20000"/>
          </a:bodyPr>
          <a:lstStyle/>
          <a:p>
            <a:r>
              <a:rPr lang="en-US" dirty="0"/>
              <a:t>Opposition by certain members of the community</a:t>
            </a:r>
          </a:p>
          <a:p>
            <a:pPr lvl="1"/>
            <a:r>
              <a:rPr lang="en-US" dirty="0"/>
              <a:t>“Tax” concept</a:t>
            </a:r>
          </a:p>
          <a:p>
            <a:pPr lvl="1"/>
            <a:r>
              <a:rPr lang="en-US" dirty="0"/>
              <a:t>Authorized purpose concerns (i.e., police/security included but not required)</a:t>
            </a:r>
          </a:p>
          <a:p>
            <a:pPr lvl="1"/>
            <a:r>
              <a:rPr lang="en-US" dirty="0"/>
              <a:t>Audits </a:t>
            </a:r>
          </a:p>
          <a:p>
            <a:pPr lvl="1"/>
            <a:r>
              <a:rPr lang="en-US" dirty="0"/>
              <a:t>Low-income residents</a:t>
            </a:r>
          </a:p>
          <a:p>
            <a:pPr lvl="1"/>
            <a:r>
              <a:rPr lang="en-US" dirty="0"/>
              <a:t>Transparency and </a:t>
            </a:r>
            <a:r>
              <a:rPr lang="en-US"/>
              <a:t>general distrust</a:t>
            </a:r>
            <a:endParaRPr lang="en-US" dirty="0"/>
          </a:p>
          <a:p>
            <a:r>
              <a:rPr lang="en-US" dirty="0"/>
              <a:t>Counter petition to eliminate the current SCBD</a:t>
            </a:r>
          </a:p>
          <a:p>
            <a:pPr lvl="1"/>
            <a:r>
              <a:rPr lang="en-US" dirty="0"/>
              <a:t>Note – </a:t>
            </a:r>
            <a:r>
              <a:rPr lang="en-US" dirty="0">
                <a:hlinkClick r:id="rId2"/>
              </a:rPr>
              <a:t>heraldharborscbd@gmail.com</a:t>
            </a:r>
            <a:r>
              <a:rPr lang="en-US" dirty="0"/>
              <a:t> is an opposition group</a:t>
            </a:r>
          </a:p>
          <a:p>
            <a:r>
              <a:rPr lang="en-US" dirty="0"/>
              <a:t>June 2018 meeting with opposition, HHCA, and the County</a:t>
            </a:r>
          </a:p>
          <a:p>
            <a:pPr lvl="1"/>
            <a:endParaRPr lang="en-US" dirty="0"/>
          </a:p>
        </p:txBody>
      </p:sp>
    </p:spTree>
    <p:extLst>
      <p:ext uri="{BB962C8B-B14F-4D97-AF65-F5344CB8AC3E}">
        <p14:creationId xmlns:p14="http://schemas.microsoft.com/office/powerpoint/2010/main" val="3644776282"/>
      </p:ext>
    </p:extLst>
  </p:cSld>
  <p:clrMapOvr>
    <a:masterClrMapping/>
  </p:clrMapOvr>
</p:sld>
</file>

<file path=ppt/theme/theme1.xml><?xml version="1.0" encoding="utf-8"?>
<a:theme xmlns:a="http://schemas.openxmlformats.org/drawingml/2006/main" name="LuminousVTI">
  <a:themeElements>
    <a:clrScheme name="AnalogousFromLightSeedRightStep">
      <a:dk1>
        <a:srgbClr val="000000"/>
      </a:dk1>
      <a:lt1>
        <a:srgbClr val="FFFFFF"/>
      </a:lt1>
      <a:dk2>
        <a:srgbClr val="412440"/>
      </a:dk2>
      <a:lt2>
        <a:srgbClr val="E8E4E2"/>
      </a:lt2>
      <a:accent1>
        <a:srgbClr val="81A7BB"/>
      </a:accent1>
      <a:accent2>
        <a:srgbClr val="7F8DBA"/>
      </a:accent2>
      <a:accent3>
        <a:srgbClr val="9F96C6"/>
      </a:accent3>
      <a:accent4>
        <a:srgbClr val="A27FBA"/>
      </a:accent4>
      <a:accent5>
        <a:srgbClr val="C492C3"/>
      </a:accent5>
      <a:accent6>
        <a:srgbClr val="BA7FA0"/>
      </a:accent6>
      <a:hlink>
        <a:srgbClr val="A7775C"/>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97</TotalTime>
  <Words>925</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Sabon Next LT</vt:lpstr>
      <vt:lpstr>Times New Roman</vt:lpstr>
      <vt:lpstr>Wingdings</vt:lpstr>
      <vt:lpstr>LuminousVTI</vt:lpstr>
      <vt:lpstr>Herald Harbor Special Community Benefits District</vt:lpstr>
      <vt:lpstr>Community Amenities Survey</vt:lpstr>
      <vt:lpstr>HHCA Resources </vt:lpstr>
      <vt:lpstr>Special Community Benefits Districts</vt:lpstr>
      <vt:lpstr>(Old)History of HH SCBD</vt:lpstr>
      <vt:lpstr>(Recent) History of HH SCBD</vt:lpstr>
      <vt:lpstr>Locust Trail Proposal</vt:lpstr>
      <vt:lpstr>First Approved Petition</vt:lpstr>
      <vt:lpstr>First Approved Petition</vt:lpstr>
      <vt:lpstr>Approved Petition</vt:lpstr>
      <vt:lpstr>Approved Petition</vt:lpstr>
      <vt:lpstr>Amended Bylaws</vt:lpstr>
      <vt:lpstr>Amended Bylaws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Roberts-Satinsky</dc:creator>
  <cp:lastModifiedBy>Megan Roberts-Satinsky</cp:lastModifiedBy>
  <cp:revision>1</cp:revision>
  <dcterms:created xsi:type="dcterms:W3CDTF">2020-11-24T17:57:02Z</dcterms:created>
  <dcterms:modified xsi:type="dcterms:W3CDTF">2020-11-29T20:40:36Z</dcterms:modified>
</cp:coreProperties>
</file>